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AB714-023B-4FF9-8A6C-824278D398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7B3CE6-7303-445A-8C5C-8408F75DC1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7CC07-A29E-4411-8082-C0DAC1131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A4CBE-34A1-4874-ACD5-A06352C8C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709A4-9229-4BDE-80FC-25DA91775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1087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33499-8856-4B9C-8811-2D27BE015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A142DD-F9E4-4320-9C1A-0D92C3495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A7514-DFF1-4D6C-AE0D-4A1C77336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A86FF-0350-49B4-AB9C-C431CD11D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61806-6E6E-41C1-B92A-92247556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75200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9A4986-D1D7-43C7-9F3A-139AD27F0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57693-6D5D-4619-89AB-C80D1DF7F3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88BD2-7680-40DA-A2CC-E6368F5CA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FD9DA-7E9F-4B78-8107-EEB90B172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2D5CB-2B60-497D-B550-E334FF2EA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88166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9C336-60CE-451D-964C-219667B52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3A40-3585-43F1-B50E-B5792125E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8025B-E2C5-46D6-8CA0-D94EB4099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E1487-1A83-4EEB-98CD-C5FD971E1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EB108-6288-45DF-91B8-6BAF5DE0F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2275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7D7AB-8CCB-4B02-85A3-F3A4FC1D5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BBD10-85E2-44FF-8C2C-F3BEAA751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4EE25-B47E-41C3-8800-AE53D2903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1EC22-7513-4E98-99B7-F256FBFF6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DADD1-3AA3-4810-B77C-F2BF35D8E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26610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647A3-0219-4B04-A346-83025829F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96BEA-4A34-40DD-A609-C405AB84BD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458A9-2196-461B-ADA7-1670E384B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549338-B870-4014-9AF8-AD2CFA1AA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5C021A-CB4C-4CA2-9E00-AE1B46043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F38D53-F486-4B83-BD32-87C2CB63E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1504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64F53-D836-42E5-84E3-2227D09EC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6B8340-DB5C-4B78-9DA5-D100FA6EA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63D0E5-D6B6-44BA-A99D-C98BAF0B7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27A7B4-0A39-4C50-89DD-92DB34FB41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8B9DE6-7C8C-4E3C-883C-B5322E82F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623E53-5BA9-45C9-A5AB-F5368C3B0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45A753-7103-4809-BC7E-DC7FDAFE4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324973-61F9-4CD9-85A8-F0E1FD92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8649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1D727-2BE7-4245-AF7F-83AC25035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5BA184-4A03-4768-A389-A77C14CAF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DB4135-6F02-40EB-A84F-E7A41AB9A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9C23D4-ABC6-4654-985A-3F5152F9B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0231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73F271-CCBB-47B9-BC42-BEAD708B9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BF4971-2989-4966-A0D4-0827ABD07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7A4FA1-A4AC-4A40-915A-747B8F11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56461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37FB4-CC22-49E7-9524-05FCB0E5D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59804-CAAF-4301-B309-6C8384EC0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8560A5-2C41-4763-A65F-2DED9C859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73955E-A087-44A6-8243-B86BF7170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849156-09D5-41C3-AFDD-84429E3A9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5BE15B-2393-4D14-998E-B989573B2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01804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96CC3-8897-4CB3-9395-EB8729091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4CB6A2-369C-4554-B060-527A1E1D76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1A2388-6211-41CF-87F1-80FE3C45A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5E2ED-862C-49B4-A960-917110E12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45DD45-48F0-432F-BFA6-1449DACAC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4DF515-3286-4249-A29E-F322C5E14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31333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301737-8E7B-485D-95AA-954C33DFC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95A32-4565-43F2-8E31-D7BF04750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70EC9-B9C3-4B5F-96EA-FB86C69ED9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2DEDF-6FB2-4107-AF58-24DEE4BDB33E}" type="datetimeFigureOut">
              <a:rPr lang="en-MY" smtClean="0"/>
              <a:t>24/10/2023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01466-2F90-42F6-9D14-88B6F50431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51C53-ECA9-4EEE-B224-C129F44D6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0BD09-8436-428B-978A-D71832BBB7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94578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77E632-09C1-48DB-A8DF-DF9015F1E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8" y="82192"/>
            <a:ext cx="12041312" cy="3215720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49B6F4-BCA0-4C46-8D36-1BC96D082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8" y="3532596"/>
            <a:ext cx="12041312" cy="3215720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489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2023-10-24T13:23:49Z</dcterms:created>
  <dcterms:modified xsi:type="dcterms:W3CDTF">2023-10-24T13:24:04Z</dcterms:modified>
</cp:coreProperties>
</file>